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3599973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3" d="100"/>
          <a:sy n="13" d="100"/>
        </p:scale>
        <p:origin x="20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e Oliveira Santos" userId="1d982df86a94e168" providerId="LiveId" clId="{9EFCDA04-8069-4946-85B5-CF00329C16A1}"/>
    <pc:docChg chg="custSel addSld delSld modSld sldOrd">
      <pc:chgData name="Daniel de Oliveira Santos" userId="1d982df86a94e168" providerId="LiveId" clId="{9EFCDA04-8069-4946-85B5-CF00329C16A1}" dt="2024-08-28T13:09:18.525" v="173" actId="1076"/>
      <pc:docMkLst>
        <pc:docMk/>
      </pc:docMkLst>
      <pc:sldChg chg="ord">
        <pc:chgData name="Daniel de Oliveira Santos" userId="1d982df86a94e168" providerId="LiveId" clId="{9EFCDA04-8069-4946-85B5-CF00329C16A1}" dt="2024-08-27T00:54:14.033" v="29"/>
        <pc:sldMkLst>
          <pc:docMk/>
          <pc:sldMk cId="618940592" sldId="257"/>
        </pc:sldMkLst>
      </pc:sldChg>
      <pc:sldChg chg="addSp delSp modSp new mod">
        <pc:chgData name="Daniel de Oliveira Santos" userId="1d982df86a94e168" providerId="LiveId" clId="{9EFCDA04-8069-4946-85B5-CF00329C16A1}" dt="2024-08-26T21:30:54.661" v="11" actId="1076"/>
        <pc:sldMkLst>
          <pc:docMk/>
          <pc:sldMk cId="90294137" sldId="259"/>
        </pc:sldMkLst>
        <pc:picChg chg="add del mod">
          <ac:chgData name="Daniel de Oliveira Santos" userId="1d982df86a94e168" providerId="LiveId" clId="{9EFCDA04-8069-4946-85B5-CF00329C16A1}" dt="2024-08-26T21:30:47.785" v="7" actId="478"/>
          <ac:picMkLst>
            <pc:docMk/>
            <pc:sldMk cId="90294137" sldId="259"/>
            <ac:picMk id="3" creationId="{277E5671-0CBD-B2DE-1ADE-395E42B3C027}"/>
          </ac:picMkLst>
        </pc:picChg>
        <pc:picChg chg="add del mod">
          <ac:chgData name="Daniel de Oliveira Santos" userId="1d982df86a94e168" providerId="LiveId" clId="{9EFCDA04-8069-4946-85B5-CF00329C16A1}" dt="2024-08-26T21:30:46.555" v="6" actId="478"/>
          <ac:picMkLst>
            <pc:docMk/>
            <pc:sldMk cId="90294137" sldId="259"/>
            <ac:picMk id="5" creationId="{3080857C-7DC4-E648-FD6B-7D36774D9E78}"/>
          </ac:picMkLst>
        </pc:picChg>
        <pc:picChg chg="add mod">
          <ac:chgData name="Daniel de Oliveira Santos" userId="1d982df86a94e168" providerId="LiveId" clId="{9EFCDA04-8069-4946-85B5-CF00329C16A1}" dt="2024-08-26T21:30:54.661" v="11" actId="1076"/>
          <ac:picMkLst>
            <pc:docMk/>
            <pc:sldMk cId="90294137" sldId="259"/>
            <ac:picMk id="7" creationId="{C2874696-7077-A453-67A6-2EB72AEE5147}"/>
          </ac:picMkLst>
        </pc:picChg>
      </pc:sldChg>
      <pc:sldChg chg="addSp modSp new mod">
        <pc:chgData name="Daniel de Oliveira Santos" userId="1d982df86a94e168" providerId="LiveId" clId="{9EFCDA04-8069-4946-85B5-CF00329C16A1}" dt="2024-08-26T21:31:31.394" v="21" actId="1076"/>
        <pc:sldMkLst>
          <pc:docMk/>
          <pc:sldMk cId="2266003168" sldId="260"/>
        </pc:sldMkLst>
        <pc:picChg chg="add mod">
          <ac:chgData name="Daniel de Oliveira Santos" userId="1d982df86a94e168" providerId="LiveId" clId="{9EFCDA04-8069-4946-85B5-CF00329C16A1}" dt="2024-08-26T21:31:31.394" v="21" actId="1076"/>
          <ac:picMkLst>
            <pc:docMk/>
            <pc:sldMk cId="2266003168" sldId="260"/>
            <ac:picMk id="3" creationId="{17B5C103-5D33-573B-9661-28559A240D91}"/>
          </ac:picMkLst>
        </pc:picChg>
      </pc:sldChg>
      <pc:sldChg chg="addSp modSp new mod">
        <pc:chgData name="Daniel de Oliveira Santos" userId="1d982df86a94e168" providerId="LiveId" clId="{9EFCDA04-8069-4946-85B5-CF00329C16A1}" dt="2024-08-26T21:31:49.799" v="27" actId="1076"/>
        <pc:sldMkLst>
          <pc:docMk/>
          <pc:sldMk cId="1480968822" sldId="261"/>
        </pc:sldMkLst>
        <pc:picChg chg="add mod">
          <ac:chgData name="Daniel de Oliveira Santos" userId="1d982df86a94e168" providerId="LiveId" clId="{9EFCDA04-8069-4946-85B5-CF00329C16A1}" dt="2024-08-26T21:31:49.799" v="27" actId="1076"/>
          <ac:picMkLst>
            <pc:docMk/>
            <pc:sldMk cId="1480968822" sldId="261"/>
            <ac:picMk id="3" creationId="{3826C011-8AEC-0AE3-CB4C-3C4DB5877875}"/>
          </ac:picMkLst>
        </pc:picChg>
      </pc:sldChg>
      <pc:sldChg chg="addSp delSp modSp new mod ord setBg">
        <pc:chgData name="Daniel de Oliveira Santos" userId="1d982df86a94e168" providerId="LiveId" clId="{9EFCDA04-8069-4946-85B5-CF00329C16A1}" dt="2024-08-27T00:56:03.528" v="105" actId="1076"/>
        <pc:sldMkLst>
          <pc:docMk/>
          <pc:sldMk cId="1116589398" sldId="262"/>
        </pc:sldMkLst>
        <pc:spChg chg="add mod">
          <ac:chgData name="Daniel de Oliveira Santos" userId="1d982df86a94e168" providerId="LiveId" clId="{9EFCDA04-8069-4946-85B5-CF00329C16A1}" dt="2024-08-27T00:56:03.528" v="105" actId="1076"/>
          <ac:spMkLst>
            <pc:docMk/>
            <pc:sldMk cId="1116589398" sldId="262"/>
            <ac:spMk id="4" creationId="{D4F3CF74-CF83-B556-FF0E-700656D9FBF7}"/>
          </ac:spMkLst>
        </pc:spChg>
        <pc:picChg chg="add del mod">
          <ac:chgData name="Daniel de Oliveira Santos" userId="1d982df86a94e168" providerId="LiveId" clId="{9EFCDA04-8069-4946-85B5-CF00329C16A1}" dt="2024-08-27T00:54:35.022" v="37" actId="478"/>
          <ac:picMkLst>
            <pc:docMk/>
            <pc:sldMk cId="1116589398" sldId="262"/>
            <ac:picMk id="3" creationId="{B6D91E98-F117-0F89-22FB-5D8568F86F4C}"/>
          </ac:picMkLst>
        </pc:picChg>
      </pc:sldChg>
      <pc:sldChg chg="new del">
        <pc:chgData name="Daniel de Oliveira Santos" userId="1d982df86a94e168" providerId="LiveId" clId="{9EFCDA04-8069-4946-85B5-CF00329C16A1}" dt="2024-08-26T21:31:36.227" v="23" actId="47"/>
        <pc:sldMkLst>
          <pc:docMk/>
          <pc:sldMk cId="2957304129" sldId="262"/>
        </pc:sldMkLst>
      </pc:sldChg>
      <pc:sldChg chg="modSp add mod setBg">
        <pc:chgData name="Daniel de Oliveira Santos" userId="1d982df86a94e168" providerId="LiveId" clId="{9EFCDA04-8069-4946-85B5-CF00329C16A1}" dt="2024-08-27T00:56:21.787" v="131" actId="20577"/>
        <pc:sldMkLst>
          <pc:docMk/>
          <pc:sldMk cId="1964150512" sldId="263"/>
        </pc:sldMkLst>
        <pc:spChg chg="mod">
          <ac:chgData name="Daniel de Oliveira Santos" userId="1d982df86a94e168" providerId="LiveId" clId="{9EFCDA04-8069-4946-85B5-CF00329C16A1}" dt="2024-08-27T00:56:21.787" v="131" actId="20577"/>
          <ac:spMkLst>
            <pc:docMk/>
            <pc:sldMk cId="1964150512" sldId="263"/>
            <ac:spMk id="4" creationId="{D4F3CF74-CF83-B556-FF0E-700656D9FBF7}"/>
          </ac:spMkLst>
        </pc:spChg>
      </pc:sldChg>
      <pc:sldChg chg="modSp add mod setBg">
        <pc:chgData name="Daniel de Oliveira Santos" userId="1d982df86a94e168" providerId="LiveId" clId="{9EFCDA04-8069-4946-85B5-CF00329C16A1}" dt="2024-08-28T11:52:27.970" v="168" actId="20577"/>
        <pc:sldMkLst>
          <pc:docMk/>
          <pc:sldMk cId="1212232475" sldId="264"/>
        </pc:sldMkLst>
        <pc:spChg chg="mod">
          <ac:chgData name="Daniel de Oliveira Santos" userId="1d982df86a94e168" providerId="LiveId" clId="{9EFCDA04-8069-4946-85B5-CF00329C16A1}" dt="2024-08-28T11:52:27.970" v="168" actId="20577"/>
          <ac:spMkLst>
            <pc:docMk/>
            <pc:sldMk cId="1212232475" sldId="264"/>
            <ac:spMk id="4" creationId="{D4F3CF74-CF83-B556-FF0E-700656D9FBF7}"/>
          </ac:spMkLst>
        </pc:spChg>
      </pc:sldChg>
      <pc:sldChg chg="addSp modSp new mod">
        <pc:chgData name="Daniel de Oliveira Santos" userId="1d982df86a94e168" providerId="LiveId" clId="{9EFCDA04-8069-4946-85B5-CF00329C16A1}" dt="2024-08-28T13:09:18.525" v="173" actId="1076"/>
        <pc:sldMkLst>
          <pc:docMk/>
          <pc:sldMk cId="2057341000" sldId="265"/>
        </pc:sldMkLst>
        <pc:picChg chg="add mod">
          <ac:chgData name="Daniel de Oliveira Santos" userId="1d982df86a94e168" providerId="LiveId" clId="{9EFCDA04-8069-4946-85B5-CF00329C16A1}" dt="2024-08-28T13:09:18.525" v="173" actId="1076"/>
          <ac:picMkLst>
            <pc:docMk/>
            <pc:sldMk cId="2057341000" sldId="265"/>
            <ac:picMk id="3" creationId="{8360B984-4A8D-A04B-9AD6-9F73F976CA7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53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3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40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05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49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98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43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08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75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5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86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2B385-9D76-45FA-AE0D-9CBBE0783E44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6598B-63E4-4EF6-8EEE-A697B9084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66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B3F73E0-80B0-5048-1CC0-2397B47B0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800" y="10460831"/>
            <a:ext cx="17025938" cy="2553890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B7877F-9D6C-E0A6-5CED-CC9CFDE4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73800" cy="284607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94F114D-19F1-05D0-A0BB-27D532495E6E}"/>
              </a:ext>
            </a:extLst>
          </p:cNvPr>
          <p:cNvSpPr txBox="1"/>
          <p:nvPr/>
        </p:nvSpPr>
        <p:spPr>
          <a:xfrm>
            <a:off x="24264938" y="0"/>
            <a:ext cx="11734800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9500" dirty="0">
                <a:solidFill>
                  <a:schemeClr val="bg1"/>
                </a:solidFill>
                <a:latin typeface="Abadi Extra Light" panose="020B0204020104020204" pitchFamily="34" charset="0"/>
              </a:rPr>
              <a:t>w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800D6A-272C-0B51-3B2B-3CCF3A58DA6F}"/>
              </a:ext>
            </a:extLst>
          </p:cNvPr>
          <p:cNvSpPr txBox="1"/>
          <p:nvPr/>
        </p:nvSpPr>
        <p:spPr>
          <a:xfrm flipH="1">
            <a:off x="7281863" y="29006259"/>
            <a:ext cx="12682537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00" dirty="0">
                <a:solidFill>
                  <a:schemeClr val="bg1"/>
                </a:solidFill>
                <a:latin typeface="Abadi Extra Light" panose="020B0204020104020204" pitchFamily="34" charset="0"/>
              </a:rPr>
              <a:t>D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2BF8619-8E86-0922-CDE7-94D26195E3A8}"/>
              </a:ext>
            </a:extLst>
          </p:cNvPr>
          <p:cNvCxnSpPr/>
          <p:nvPr/>
        </p:nvCxnSpPr>
        <p:spPr>
          <a:xfrm>
            <a:off x="11582400" y="29639418"/>
            <a:ext cx="0" cy="464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37A6581-3A09-15DD-5738-1E84DF6650A8}"/>
              </a:ext>
            </a:extLst>
          </p:cNvPr>
          <p:cNvCxnSpPr/>
          <p:nvPr/>
        </p:nvCxnSpPr>
        <p:spPr>
          <a:xfrm>
            <a:off x="30208538" y="2890838"/>
            <a:ext cx="0" cy="464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8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60B984-4A8D-A04B-9AD6-9F73F976C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35999738" cy="359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4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70741E-77D2-BC08-45A3-DBA7647D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15" y="10871200"/>
            <a:ext cx="93636257" cy="102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0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B3F73E0-80B0-5048-1CC0-2397B47B0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r="13000" b="27447"/>
          <a:stretch/>
        </p:blipFill>
        <p:spPr>
          <a:xfrm>
            <a:off x="0" y="17999869"/>
            <a:ext cx="23545800" cy="1791563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B7877F-9D6C-E0A6-5CED-CC9CFDE4F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1"/>
          <a:stretch/>
        </p:blipFill>
        <p:spPr>
          <a:xfrm>
            <a:off x="12536680" y="84238"/>
            <a:ext cx="23463058" cy="1791563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1894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2874696-7077-A453-67A6-2EB72AEE5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3439" y="0"/>
            <a:ext cx="53999607" cy="359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B5C103-5D33-573B-9661-28559A240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87636"/>
            <a:ext cx="36991636" cy="554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26C011-8AEC-0AE3-CB4C-3C4DB5877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6946"/>
            <a:ext cx="35999738" cy="539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6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4F3CF74-CF83-B556-FF0E-700656D9FBF7}"/>
              </a:ext>
            </a:extLst>
          </p:cNvPr>
          <p:cNvSpPr txBox="1"/>
          <p:nvPr/>
        </p:nvSpPr>
        <p:spPr>
          <a:xfrm>
            <a:off x="7674769" y="15306824"/>
            <a:ext cx="22174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400" dirty="0">
                <a:solidFill>
                  <a:schemeClr val="bg1"/>
                </a:solidFill>
              </a:rPr>
              <a:t>Sol Oliveira </a:t>
            </a:r>
          </a:p>
        </p:txBody>
      </p:sp>
    </p:spTree>
    <p:extLst>
      <p:ext uri="{BB962C8B-B14F-4D97-AF65-F5344CB8AC3E}">
        <p14:creationId xmlns:p14="http://schemas.microsoft.com/office/powerpoint/2010/main" val="111658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4F3CF74-CF83-B556-FF0E-700656D9FBF7}"/>
              </a:ext>
            </a:extLst>
          </p:cNvPr>
          <p:cNvSpPr txBox="1"/>
          <p:nvPr/>
        </p:nvSpPr>
        <p:spPr>
          <a:xfrm>
            <a:off x="7674769" y="15306824"/>
            <a:ext cx="22174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400" dirty="0" err="1">
                <a:solidFill>
                  <a:schemeClr val="bg1"/>
                </a:solidFill>
              </a:rPr>
              <a:t>Luv</a:t>
            </a:r>
            <a:r>
              <a:rPr lang="pt-BR" sz="34400" dirty="0">
                <a:solidFill>
                  <a:schemeClr val="bg1"/>
                </a:solidFill>
              </a:rPr>
              <a:t> </a:t>
            </a:r>
            <a:r>
              <a:rPr lang="pt-BR" sz="34400" dirty="0" err="1">
                <a:solidFill>
                  <a:schemeClr val="bg1"/>
                </a:solidFill>
              </a:rPr>
              <a:t>Lash</a:t>
            </a:r>
            <a:r>
              <a:rPr lang="pt-BR" sz="34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15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4F3CF74-CF83-B556-FF0E-700656D9FBF7}"/>
              </a:ext>
            </a:extLst>
          </p:cNvPr>
          <p:cNvSpPr txBox="1"/>
          <p:nvPr/>
        </p:nvSpPr>
        <p:spPr>
          <a:xfrm>
            <a:off x="7674769" y="15306824"/>
            <a:ext cx="22174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400" dirty="0">
                <a:solidFill>
                  <a:schemeClr val="bg1"/>
                </a:solidFill>
              </a:rPr>
              <a:t>Lima Seabra </a:t>
            </a:r>
          </a:p>
        </p:txBody>
      </p:sp>
    </p:spTree>
    <p:extLst>
      <p:ext uri="{BB962C8B-B14F-4D97-AF65-F5344CB8AC3E}">
        <p14:creationId xmlns:p14="http://schemas.microsoft.com/office/powerpoint/2010/main" val="1212232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478</TotalTime>
  <Words>8</Words>
  <Application>Microsoft Office PowerPoint</Application>
  <PresentationFormat>Personalizar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Abadi Extra Light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de Oliveira Santos</dc:creator>
  <cp:lastModifiedBy>Daniel de Oliveira Santos</cp:lastModifiedBy>
  <cp:revision>1</cp:revision>
  <dcterms:created xsi:type="dcterms:W3CDTF">2024-08-21T10:41:53Z</dcterms:created>
  <dcterms:modified xsi:type="dcterms:W3CDTF">2024-08-28T13:31:14Z</dcterms:modified>
</cp:coreProperties>
</file>